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3107139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9224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958996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мая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мая.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9-14, днем порывы 15-18 м/с. Температура воздуха ночью 16-18, 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15-18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29486</TotalTime>
  <Words>579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4246</cp:revision>
  <cp:lastPrinted>2021-10-15T03:50:29Z</cp:lastPrinted>
  <dcterms:created xsi:type="dcterms:W3CDTF">2018-03-27T06:03:00Z</dcterms:created>
  <dcterms:modified xsi:type="dcterms:W3CDTF">2026-05-11T07:02:52Z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